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  <p:sldId id="1150" r:id="rId12"/>
    <p:sldId id="1151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 in the passage is helpful because it shows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Kaylani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found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brave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Kaylani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Bostic were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the two-story house on fire was like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the hero saved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Kaylani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very moment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8076" y="862148"/>
            <a:ext cx="3259318" cy="46059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91950" y="8555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9" name="内容占位符 6"/>
          <p:cNvSpPr txBox="1">
            <a:spLocks/>
          </p:cNvSpPr>
          <p:nvPr/>
        </p:nvSpPr>
        <p:spPr bwMode="auto">
          <a:xfrm>
            <a:off x="360854" y="40770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推理判断题。本文讲述了尼克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博斯蒂克遇到火灾时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两次勇敢地跑进燃烧的房屋成功救人的故事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火灾中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一个男子抱着小女孩跳出窗户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的情景说明博斯蒂克是如何在关键时刻救下凯拉尼的。故选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th30.jpg" descr="id:214750105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73676" y="1460253"/>
            <a:ext cx="2163696" cy="265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677656"/>
          </a:xfrm>
          <a:solidFill>
            <a:srgbClr val="DFF3FC"/>
          </a:solidFill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Bostic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stairs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stairs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博斯蒂克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刚开始爬楼梯时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抬头看到四张脸从楼梯顶部的房间里伸出来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并向下看着他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她们的眼睛睁得大大的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DFF3FC"/>
              </a:clrFrom>
              <a:clrTo>
                <a:srgbClr val="DFF3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324" y="1086910"/>
            <a:ext cx="2292373" cy="443755"/>
          </a:xfrm>
          <a:prstGeom prst="rect">
            <a:avLst/>
          </a:prstGeom>
        </p:spPr>
      </p:pic>
      <p:pic>
        <p:nvPicPr>
          <p:cNvPr id="10" name="译文.eps" descr="id:21474875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597" y="2852936"/>
            <a:ext cx="937963" cy="28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44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4228850"/>
          </a:xfrm>
          <a:solidFill>
            <a:srgbClr val="DFF3FC"/>
          </a:solidFill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是一个复合句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“Bostic had just started climbing the stairs”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；其中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“Bostic”,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“had just started”,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“climbing the stairs”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；从句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he looked up and saw four faces appear from a room at the top of the stairs and look down at him”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引导的时间状语从句；在这个从句中：主语是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；并列的谓语动词是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“looked up”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“saw”,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后接了两个并列的宾语补足语结构：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“four faces appear”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看到四张脸出现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看到四张脸向下看着他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）；地点状语是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“from a room at the top of the stairs”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“their eyes wide”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是独立主格结构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作为状语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描述了四张脸出现时的状态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她们的眼睛睁得大大的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分析.eps" descr="id:21474875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596" y="1384711"/>
            <a:ext cx="937963" cy="28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11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讲述了尼克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博斯蒂克在遇到火灾时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两次勇敢地跑进燃烧的房屋成功救人的故事。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105" y="1124744"/>
            <a:ext cx="11490598" cy="1460473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84692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night, July 11, 2022, Nick Bostic was driving down the streets of Lafayette, Indiana, when he found a two-story house was on fire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Flames were climbing up the front porch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pausing for a moment to think about the danger, Bostic stopped his car and ran from the back door into the burning building, which belongs to the Barrett 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Bostic had just started climbing the stairs when he looked up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 four faces appear from a room at the top of the stairs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down at him, their eyes wide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“Your house is on fire,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 to 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Bostic yelled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h30.jpg" descr="id:214750105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48442" y="3167133"/>
            <a:ext cx="2163696" cy="265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Bostic hurried the four girls into the fresh air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“Anybody else in 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Bostic asked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Kaylani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in 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can’t find 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Seionna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eldest of the girls, screamed referring to her six-year-old sister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hesitating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Bostic ran back inside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now, the whole side of the house was in flames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Bostic went upstairs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searched every bedroom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kid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smoke was thick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lifted his T-shirt, trying to cover his mouth and nose when he heard the sound of crying, from the dark smoke below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Bostic felt about in the blackness and heat, moving downstairs toward the sound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suddenly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Kaylani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in front of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Bostic quickly lifted the girl into his arms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is the front door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Bostic remembered seeing a window on the side of the house where the fire hadn’t reached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Bostic climbed back up, made it to the room and broke the glass,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Kaylani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in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Bostic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Kaylani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 down at the open grassy space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girl said, 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was thinking the exact same thing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5458" y="4188959"/>
            <a:ext cx="810556" cy="47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they had little choice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flames were inching ever closer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Holding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Kaylani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tightly in one arm, Bostic ran forward and threw himself out of the window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managed to land on the other shoulder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Kaylani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almost unhurt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 passed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Bostic woke up from first-degree burns to his leg and arm, He felt like he’d just done what anyone would have done in that situation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outside the hospital, the story of Nick Bostic was already spreading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a hero—the pizza man who had run into a burning building not once, but twice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hesitating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Paragraph 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犹豫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埋怨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期待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2059" y="8381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6495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“Without pausing for a moment to think about the danger, Bostic stopped his car and ran from the back door into the burning building, which belongs to the Barrett family.”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“Without hesitating, Bostic ran back inside.”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博斯蒂克在着火的情况下又跑回去救人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毫不犹豫地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所以画线单词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“hesitating”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犹豫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1768"/>
          </a:xfrm>
        </p:spPr>
        <p:txBody>
          <a:bodyPr/>
          <a:lstStyle/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is the correct order of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Bostic looked for the door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Kaylani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his arms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Bostic led the four girls out into the fresh air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Bostic went upstairs to search every bedroom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Kaylani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Bostic jumped out of the window holding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Kaylani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tightly in one 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Bostic followed the sound of crying to the dark smoke below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17800" algn="l"/>
                <a:tab pos="5591175" algn="l"/>
                <a:tab pos="83518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cbade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ceabd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baedc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2569" y="888950"/>
            <a:ext cx="3291840" cy="43719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9476" y="727532"/>
            <a:ext cx="389850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564101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“Bostic hurried the four girls into the fresh air.”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 now, the whole side of the house was in flames. Bostic went upstairs. He searched every bedroom. No kid. The smoke was thick now.”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博斯蒂克先催促四个女孩呼吸新鲜空气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接着去屋子里寻找并成功救出凯拉尼。故选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09140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 should go in the empty box in Paragraph 9 from the bottom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my sisters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Wow, we’ll be heroes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thank you too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want to jump out the window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0032" y="805951"/>
            <a:ext cx="3181078" cy="4416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8075" y="733642"/>
            <a:ext cx="407484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429000"/>
            <a:ext cx="11485848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“Bostic and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Kaylani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 down at the open grassy space. The girl said, ‘...’ He was thinking the exact same thing.”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they had little choice. The flames were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inching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 closer. Holding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Kaylani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tightly in one arm, Bostic ran 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forward and threw himself out of the window.”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但他们别无选择。火焰越来越近了。博斯蒂克紧紧地抱着凯拉尼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向前跑去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从窗户跳了出去。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此时他们的选择只有跳出窗外。选项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我不想从窗户跳下去。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45331" y="4773685"/>
            <a:ext cx="2276585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>
                <a:solidFill>
                  <a:srgbClr val="00AEEF"/>
                </a:solidFill>
              </a:rPr>
              <a:t>inch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i="1" dirty="0">
                <a:solidFill>
                  <a:srgbClr val="00AEEF"/>
                </a:solidFill>
              </a:rPr>
              <a:t>v</a:t>
            </a:r>
            <a:r>
              <a:rPr lang="en-US" altLang="zh-CN" sz="2400" dirty="0">
                <a:solidFill>
                  <a:srgbClr val="00AEEF"/>
                </a:solidFill>
              </a:rPr>
              <a:t>.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缓慢移动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68797" y="4741351"/>
            <a:ext cx="514812" cy="40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978</Words>
  <Application>Microsoft Office PowerPoint</Application>
  <PresentationFormat>自定义</PresentationFormat>
  <Paragraphs>54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2025-09-17T02:01:10Z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